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09CC743-7228-400E-8B69-DAE6AF28E377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2F35F9D4-8907-49B1-9DE8-D46BDB1D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50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C743-7228-400E-8B69-DAE6AF28E377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F9D4-8907-49B1-9DE8-D46BDB1D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9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C743-7228-400E-8B69-DAE6AF28E377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F9D4-8907-49B1-9DE8-D46BDB1D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3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C743-7228-400E-8B69-DAE6AF28E377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F9D4-8907-49B1-9DE8-D46BDB1D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00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C743-7228-400E-8B69-DAE6AF28E377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F9D4-8907-49B1-9DE8-D46BDB1D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3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C743-7228-400E-8B69-DAE6AF28E377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F9D4-8907-49B1-9DE8-D46BDB1D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26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C743-7228-400E-8B69-DAE6AF28E377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F9D4-8907-49B1-9DE8-D46BDB1D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3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C743-7228-400E-8B69-DAE6AF28E377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F9D4-8907-49B1-9DE8-D46BDB1D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2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C743-7228-400E-8B69-DAE6AF28E377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F9D4-8907-49B1-9DE8-D46BDB1D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7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C743-7228-400E-8B69-DAE6AF28E377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F35F9D4-8907-49B1-9DE8-D46BDB1D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9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09CC743-7228-400E-8B69-DAE6AF28E377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2F35F9D4-8907-49B1-9DE8-D46BDB1D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51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09CC743-7228-400E-8B69-DAE6AF28E377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2F35F9D4-8907-49B1-9DE8-D46BDB1D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9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85EC-2B03-9F4B-5AED-BF99FE44D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561474"/>
            <a:ext cx="10572000" cy="3064042"/>
          </a:xfrm>
        </p:spPr>
        <p:txBody>
          <a:bodyPr/>
          <a:lstStyle/>
          <a:p>
            <a:r>
              <a:rPr lang="en-US" sz="4800" b="1" dirty="0">
                <a:solidFill>
                  <a:schemeClr val="tx1"/>
                </a:solidFill>
              </a:rPr>
              <a:t>Structure and the function of the organization</a:t>
            </a:r>
            <a:r>
              <a:rPr lang="en-US" sz="48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8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Course- </a:t>
            </a:r>
            <a:br>
              <a:rPr lang="en-US" sz="48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Human Resource Management</a:t>
            </a:r>
            <a:br>
              <a:rPr lang="en-US" sz="48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Module -1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1A16A-DC16-EDA5-7C95-48F230828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6863" y="4090737"/>
            <a:ext cx="9785937" cy="1283368"/>
          </a:xfrm>
        </p:spPr>
        <p:txBody>
          <a:bodyPr>
            <a:noAutofit/>
          </a:bodyPr>
          <a:lstStyle/>
          <a:p>
            <a:r>
              <a:rPr lang="en-US" sz="4400" b="1" dirty="0"/>
              <a:t>       </a:t>
            </a:r>
            <a:r>
              <a:rPr lang="en-US" sz="4400" b="1" dirty="0">
                <a:solidFill>
                  <a:schemeClr val="tx1"/>
                </a:solidFill>
              </a:rPr>
              <a:t>Prepared by </a:t>
            </a:r>
            <a:r>
              <a:rPr lang="en-US" sz="4400" b="1" dirty="0" err="1">
                <a:solidFill>
                  <a:schemeClr val="tx1"/>
                </a:solidFill>
              </a:rPr>
              <a:t>Dr.Laboni</a:t>
            </a:r>
            <a:r>
              <a:rPr lang="en-US" sz="4400" b="1" dirty="0">
                <a:solidFill>
                  <a:schemeClr val="tx1"/>
                </a:solidFill>
              </a:rPr>
              <a:t> Basu</a:t>
            </a:r>
          </a:p>
        </p:txBody>
      </p:sp>
    </p:spTree>
    <p:extLst>
      <p:ext uri="{BB962C8B-B14F-4D97-AF65-F5344CB8AC3E}">
        <p14:creationId xmlns:p14="http://schemas.microsoft.com/office/powerpoint/2010/main" val="593071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C32A1-B9E8-EECF-3BB1-C9DBBF010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Functions carried out in an organization in Human Resource Management include:</a:t>
            </a:r>
            <a:br>
              <a:rPr lang="en-US" sz="54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2C41C-D679-B27E-259B-6D1EA4648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Performance Management: HR sets performance goals, evaluates employee performance, and provides feedback to improve employee productivity and engagement.</a:t>
            </a:r>
            <a:endParaRPr lang="en-US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Employee Relations: HR manages relationships between employees and the organization, handles grievances, and ensures a positive work environment.</a:t>
            </a:r>
            <a:endParaRPr lang="en-US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HRIS (Human Resource Information Systems): These systems are used by HR to manage employee data, track attendance, and manage payroll and benefits.</a:t>
            </a:r>
            <a:endParaRPr lang="en-US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386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1784A-CE7C-ED3B-B31C-5E1500DED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Functions carried out in an organization in Human Resource Management include:</a:t>
            </a:r>
            <a:br>
              <a:rPr lang="en-US" sz="54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C90F9-FEED-3794-2CE8-45D57A156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1732548"/>
            <a:ext cx="10668380" cy="4045318"/>
          </a:xfrm>
        </p:spPr>
        <p:txBody>
          <a:bodyPr>
            <a:normAutofit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kern="0" dirty="0">
              <a:solidFill>
                <a:srgbClr val="222222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Compliance and Legal: HR ensures that the organization complies with labor laws, regulations, and ethical standards in all HR practices.</a:t>
            </a:r>
            <a:endParaRPr lang="en-US" sz="2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2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Organizational Development: HR plays a key role in managing change within the organization, improving communication, and fostering a positive organizational culture.</a:t>
            </a:r>
            <a:endParaRPr lang="en-US" sz="2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2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2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53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9C084-0FDF-A889-EE2F-7D532F351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088635"/>
          </a:xfrm>
        </p:spPr>
        <p:txBody>
          <a:bodyPr/>
          <a:lstStyle/>
          <a:p>
            <a:r>
              <a:rPr lang="en-US" b="1" dirty="0"/>
              <a:t>Conclusion and 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4DEB7-F51C-9CC7-481D-0F2B7F7A7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062" y="1588168"/>
            <a:ext cx="10772775" cy="4189697"/>
          </a:xfrm>
        </p:spPr>
        <p:txBody>
          <a:bodyPr>
            <a:normAutofit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4400" kern="0" dirty="0">
              <a:solidFill>
                <a:srgbClr val="222222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Overall, the HR department is responsible for supporting the organization's strategic goals by managing its most important asset - its people.</a:t>
            </a:r>
            <a:endParaRPr lang="en-US" sz="4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4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266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E737E-97F0-5422-7A7E-C80070C48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78568"/>
            <a:ext cx="10772775" cy="4186989"/>
          </a:xfrm>
        </p:spPr>
        <p:txBody>
          <a:bodyPr/>
          <a:lstStyle/>
          <a:p>
            <a:r>
              <a:rPr lang="en-US" dirty="0"/>
              <a:t>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1623599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045C0-BF3B-F760-91C2-EC61E8014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256674"/>
            <a:ext cx="10587789" cy="1620252"/>
          </a:xfrm>
        </p:spPr>
        <p:txBody>
          <a:bodyPr>
            <a:normAutofit fontScale="9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8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9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departments have a hierarchical structure that consists of various levels such as:</a:t>
            </a:r>
            <a:br>
              <a:rPr lang="en-US" sz="4900" b="1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9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br>
              <a:rPr lang="en-US" sz="49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085B1-E91D-BBEC-7978-A08EA1E9C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92" y="1876926"/>
            <a:ext cx="10587789" cy="3900939"/>
          </a:xfrm>
        </p:spPr>
        <p:txBody>
          <a:bodyPr/>
          <a:lstStyle/>
          <a:p>
            <a:pPr marL="0" indent="0" algn="just">
              <a:buNone/>
            </a:pPr>
            <a:endParaRPr lang="en-US" sz="1800" kern="0" dirty="0">
              <a:solidFill>
                <a:srgbClr val="22222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800" kern="0" dirty="0">
              <a:solidFill>
                <a:srgbClr val="222222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4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HR Manager/Chief HR Officer</a:t>
            </a:r>
          </a:p>
          <a:p>
            <a:pPr marL="0" indent="0" algn="just">
              <a:buNone/>
            </a:pPr>
            <a:r>
              <a:rPr lang="en-US" sz="44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HR Business Partners/Managers</a:t>
            </a:r>
          </a:p>
          <a:p>
            <a:pPr marL="0" indent="0" algn="just">
              <a:buNone/>
            </a:pPr>
            <a:r>
              <a:rPr lang="en-US" sz="44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HR Specialists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54728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5A452-552D-48BE-F172-CBB785A65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20843"/>
            <a:ext cx="10772775" cy="946484"/>
          </a:xfrm>
        </p:spPr>
        <p:txBody>
          <a:bodyPr>
            <a:noAutofit/>
          </a:bodyPr>
          <a:lstStyle/>
          <a:p>
            <a:br>
              <a:rPr lang="en-US" sz="32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3200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Functions carried out in an organization in Human Resource Management include:</a:t>
            </a:r>
            <a:br>
              <a:rPr lang="en-US" sz="32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8AE80-40EC-25D2-1331-FF54B9571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427747"/>
            <a:ext cx="10753725" cy="5245769"/>
          </a:xfrm>
        </p:spPr>
        <p:txBody>
          <a:bodyPr>
            <a:noAutofit/>
          </a:bodyPr>
          <a:lstStyle/>
          <a:p>
            <a:r>
              <a:rPr lang="en-US" sz="36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Recruitment and Selection</a:t>
            </a:r>
          </a:p>
          <a:p>
            <a:r>
              <a:rPr lang="en-US" sz="36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Training and Development</a:t>
            </a:r>
          </a:p>
          <a:p>
            <a:r>
              <a:rPr lang="en-US" sz="36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Compensation and Benefits</a:t>
            </a:r>
          </a:p>
          <a:p>
            <a:r>
              <a:rPr lang="en-US" sz="36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Performance Management</a:t>
            </a:r>
          </a:p>
          <a:p>
            <a:r>
              <a:rPr lang="en-US" sz="36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Employee Relations</a:t>
            </a:r>
          </a:p>
          <a:p>
            <a:r>
              <a:rPr lang="en-US" sz="36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HRIS (Human Resource Information Systems</a:t>
            </a:r>
          </a:p>
          <a:p>
            <a:r>
              <a:rPr lang="en-US" sz="36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Compliance and Legal</a:t>
            </a:r>
          </a:p>
          <a:p>
            <a:r>
              <a:rPr lang="en-US" sz="3600" kern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Organizational Development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02028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02D9A-949C-5F87-B719-4933F96EF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256675"/>
            <a:ext cx="10772775" cy="1122946"/>
          </a:xfrm>
        </p:spPr>
        <p:txBody>
          <a:bodyPr>
            <a:noAutofit/>
          </a:bodyPr>
          <a:lstStyle/>
          <a:p>
            <a:b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36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departments have a hierarchical structure that consists of various levels such as:</a:t>
            </a:r>
            <a:br>
              <a:rPr lang="en-US" sz="36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89BE8-B462-E560-2855-DB961050D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524000"/>
            <a:ext cx="10773157" cy="4780547"/>
          </a:xfrm>
        </p:spPr>
        <p:txBody>
          <a:bodyPr>
            <a:normAutofit fontScale="700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3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</a:t>
            </a:r>
            <a:r>
              <a:rPr lang="en-US" sz="38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Manager/Chief HR Officer</a:t>
            </a: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The head of the HR department who is responsible for setting the overall strategic direction and policies related to human resources.</a:t>
            </a:r>
            <a:endParaRPr lang="en-US" sz="3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3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</a:t>
            </a:r>
            <a:r>
              <a:rPr lang="en-US" sz="38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Business Partners/Managers</a:t>
            </a: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These individuals work closely with the various business units within the organization to align HR policies and practices with the strategic goals of the organization.</a:t>
            </a:r>
            <a:endParaRPr lang="en-US" sz="3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3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</a:t>
            </a:r>
            <a:r>
              <a:rPr lang="en-US" sz="38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 Specialists: </a:t>
            </a:r>
            <a:r>
              <a:rPr lang="en-US" sz="38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These professionals are responsible for specific HR functions such as recruitment, training and development, compensation and benefits, employee relations, and HRIS (Human Resource Information Systems).</a:t>
            </a:r>
            <a:endParaRPr lang="en-US" sz="38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766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uman Resources Organization Chart: What Is It and How to Create One?">
            <a:extLst>
              <a:ext uri="{FF2B5EF4-FFF2-40B4-BE49-F238E27FC236}">
                <a16:creationId xmlns:a16="http://schemas.microsoft.com/office/drawing/2014/main" id="{A1CF834F-F92F-9CC8-E4A8-81C8937946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74" y="625642"/>
            <a:ext cx="11373852" cy="5839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6186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R Organizational Structure PowerPoint Template - PPT Slides">
            <a:extLst>
              <a:ext uri="{FF2B5EF4-FFF2-40B4-BE49-F238E27FC236}">
                <a16:creationId xmlns:a16="http://schemas.microsoft.com/office/drawing/2014/main" id="{5BFFCC09-334B-C046-BF80-A991C1F6A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273" y="240632"/>
            <a:ext cx="10876547" cy="63366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649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R Organizational Structure PowerPoint and Google Slides Template - PPT  Slides">
            <a:extLst>
              <a:ext uri="{FF2B5EF4-FFF2-40B4-BE49-F238E27FC236}">
                <a16:creationId xmlns:a16="http://schemas.microsoft.com/office/drawing/2014/main" id="{B46A2C64-92DE-B64F-EF60-B3F43228B3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89" y="192505"/>
            <a:ext cx="11790948" cy="64489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7189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7ECD-D43B-533C-9D87-03205744D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80" y="232609"/>
            <a:ext cx="10980820" cy="1211179"/>
          </a:xfrm>
        </p:spPr>
        <p:txBody>
          <a:bodyPr>
            <a:noAutofit/>
          </a:bodyPr>
          <a:lstStyle/>
          <a:p>
            <a:br>
              <a:rPr lang="en-US" sz="32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32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Functions carried out in an organization in Human Resource Management include:</a:t>
            </a:r>
            <a:br>
              <a:rPr lang="en-US" sz="3200" b="1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36A74-FD1C-259A-39C9-F4F6B878A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180" y="1443788"/>
            <a:ext cx="11470104" cy="5037223"/>
          </a:xfrm>
        </p:spPr>
        <p:txBody>
          <a:bodyPr>
            <a:normAutofit fontScale="550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4400" kern="0" dirty="0">
              <a:solidFill>
                <a:srgbClr val="222222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Recruitment and Selection</a:t>
            </a:r>
            <a:endParaRPr lang="en-US" sz="4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Training and Development</a:t>
            </a:r>
            <a:endParaRPr lang="en-US" sz="4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4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Compensation and Benefits</a:t>
            </a:r>
            <a:endParaRPr lang="en-US" sz="4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4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Performance Management</a:t>
            </a:r>
            <a:endParaRPr lang="en-US" sz="4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4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Employee Relations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4400" kern="0" dirty="0">
              <a:solidFill>
                <a:srgbClr val="222222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HRIS (Human Resource Information Systems):</a:t>
            </a:r>
            <a:endParaRPr lang="en-US" sz="4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4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Compliance and Legal </a:t>
            </a:r>
            <a:endParaRPr lang="en-US" sz="4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4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596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7694C-2913-9BFE-59CA-A945048B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Functions carried out in an organization in Human Resource Management include:</a:t>
            </a:r>
            <a:br>
              <a:rPr lang="en-US" sz="5400" kern="1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B7D62-C367-82A0-256F-FDE2E1AAA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Recruitment and Selection: The HR department is responsible for attracting, sourcing, and selecting the right talent for the organization. This includes creating job descriptions, conducting interviews, and making job offers.</a:t>
            </a:r>
            <a:endParaRPr lang="en-US" sz="2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2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Training and Development: HR is responsible for identifying training needs, designing training programs, and implementing development initiatives to enhance the skills and competencies of employees.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r>
              <a:rPr lang="en-US" sz="2400" kern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Compensation and Benefits: The HR department manages employee compensation, including salaries, bonuses, and benefits such as healthcare, retirement plans, and other perks.</a:t>
            </a:r>
            <a:endParaRPr lang="en-US" sz="2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55525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57</TotalTime>
  <Words>556</Words>
  <Application>Microsoft Office PowerPoint</Application>
  <PresentationFormat>Widescreen</PresentationFormat>
  <Paragraphs>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Metropolitan</vt:lpstr>
      <vt:lpstr>Structure and the function of the organization  Course-  Human Resource Management Module -1</vt:lpstr>
      <vt:lpstr>      HR departments have a hierarchical structure that consists of various levels such as:   </vt:lpstr>
      <vt:lpstr> Functions carried out in an organization in Human Resource Management include: </vt:lpstr>
      <vt:lpstr> HR departments have a hierarchical structure that consists of various levels such as: </vt:lpstr>
      <vt:lpstr>PowerPoint Presentation</vt:lpstr>
      <vt:lpstr>PowerPoint Presentation</vt:lpstr>
      <vt:lpstr>PowerPoint Presentation</vt:lpstr>
      <vt:lpstr> Functions carried out in an organization in Human Resource Management include: </vt:lpstr>
      <vt:lpstr>Functions carried out in an organization in Human Resource Management include: </vt:lpstr>
      <vt:lpstr>Functions carried out in an organization in Human Resource Management include: </vt:lpstr>
      <vt:lpstr>Functions carried out in an organization in Human Resource Management include: </vt:lpstr>
      <vt:lpstr>Conclusion and overview </vt:lpstr>
      <vt:lpstr>                          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and the function of the organization</dc:title>
  <dc:creator>Mita Basu</dc:creator>
  <cp:lastModifiedBy>Mita Basu</cp:lastModifiedBy>
  <cp:revision>11</cp:revision>
  <dcterms:created xsi:type="dcterms:W3CDTF">2024-06-01T10:52:56Z</dcterms:created>
  <dcterms:modified xsi:type="dcterms:W3CDTF">2024-06-01T18:05:19Z</dcterms:modified>
</cp:coreProperties>
</file>